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90527-0211-6040-B320-C85DD4FED9E3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1A8C5-5F6A-9049-93AD-2839A76C0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31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 Yang @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1A8C5-5F6A-9049-93AD-2839A76C07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87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C4AED-A176-7148-8307-94A47C2F2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9AD25-08C0-AD41-9DDF-B81A92153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87BA7-CE96-A54B-A33A-1D7B1B776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B3ED-72A6-AE45-A03F-2C0B48BF0739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9DEFA-FD91-A44F-AAFF-40A273EF6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92F16-FA05-6346-87BB-189BD7EE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2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6125-6595-8244-8865-478131ADE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67506F-505F-AA45-8666-0168E6E07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A9FE1-9A72-FC44-A3EB-EE12669C8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B3ED-72A6-AE45-A03F-2C0B48BF0739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E7265-DF80-4B4C-8ECB-FD73D91E0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B7CE2-6E18-0F43-A170-388CBE5B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8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C002EC-CA0F-994C-AF7E-136045C273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46129-4B1F-324C-A1BF-041D96151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CB9FB-EC21-9941-8875-63015063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B3ED-72A6-AE45-A03F-2C0B48BF0739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08E7C-8E4C-7E47-8507-1C5E8F8B4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017A0-EBDE-2046-924C-18A9C12E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55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F0A7-F742-0C45-984A-C359DB03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B31EB-5435-2D43-8284-C5AE15BFC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DDD66-3DBF-0A40-8202-3AC16C033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B3ED-72A6-AE45-A03F-2C0B48BF0739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29FDE-ABEC-A64E-92CC-971FBE9BC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64C3F-13AE-3846-90DC-1DB660F42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2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0D85-DC93-CA4C-A205-9D236D533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676A5-A211-2F4E-B147-C5D48D186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274E4-BFC0-E141-97C8-215FF4AFE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B3ED-72A6-AE45-A03F-2C0B48BF0739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78983-E96E-104B-BEB1-F008868AF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0E56E-87E3-0940-A1D7-82852EAC1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13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558D3-F497-3F4A-9AB1-0655271A8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4FBC3-995A-674E-B239-E1C84806DC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1ECC6-1EA3-0748-82E4-689C571A7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745DC-69E1-354F-9E09-84A655A37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B3ED-72A6-AE45-A03F-2C0B48BF0739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294CA-A27A-9B42-8AC1-A5E599A5C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9A9FE-CF14-904D-8542-29EE0422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99FA-4317-BA47-A324-A74EAB33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98BB3-662D-444B-B3E4-2825895D0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D7132-C53C-8B4F-BEE3-2A70B0B3C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62D202-975B-2645-BA22-8096B8567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C7ED2A-43F1-4D4B-A990-A1BDF58DD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F39165-FFA2-EC42-BB13-3CDCBD054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B3ED-72A6-AE45-A03F-2C0B48BF0739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42CE72-79D4-9148-B63F-9A4D5654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4376CC-AB31-AB48-B5B7-C007C639D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25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BE21-899B-354B-8B22-474BF8677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77ED9-2656-D24F-AF83-99164FC3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B3ED-72A6-AE45-A03F-2C0B48BF0739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DCDFA-14AE-1542-B0F2-75AE756C9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5E84E-84B2-9D4B-B434-03703C0D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1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1FDD83-2635-BB47-8698-8A3B3FF15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B3ED-72A6-AE45-A03F-2C0B48BF0739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61199-F0A8-5341-B73F-A1D07342E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B4E33-8043-4747-A9AF-C94EEB9E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57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C2C4-4433-3B4B-A4FC-BE9558C42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13149-A2CD-2B4A-994A-F3F1A6551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D1B97-13F6-284E-8825-E4A72E758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DE103-AB4C-BE4F-9AA6-4FC6C8CA6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B3ED-72A6-AE45-A03F-2C0B48BF0739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7D1F5-7522-214F-91E3-B95188872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BC472-8F43-794C-9438-3BF73130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52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8644-A4FA-F647-BB62-76D190E1B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54ADCD-3CF0-D944-A382-B7A10C5E28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34D5F-BED8-0949-953D-63096987D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CF69E-E289-B249-938B-50B77465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BB3ED-72A6-AE45-A03F-2C0B48BF0739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E469F-D0EA-8249-8BA9-C7EF85F72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AD0C5-7FA4-C34B-B8F8-0F696B79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67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44CEEA-16BD-9145-9D37-93465326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36E1E-D8F4-7844-89C3-40D5136D4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E4753-C0B2-1C47-A189-2FE04EB47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BB3ED-72A6-AE45-A03F-2C0B48BF0739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E682E-5335-F949-B6F9-061308F41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ED452-4B3B-B349-829C-DC9B214DB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F2671-FEB7-7548-9B05-618B2EA49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5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75E491-0159-714D-9AEC-E9E3F2C66FA4}"/>
              </a:ext>
            </a:extLst>
          </p:cNvPr>
          <p:cNvGrpSpPr/>
          <p:nvPr/>
        </p:nvGrpSpPr>
        <p:grpSpPr>
          <a:xfrm>
            <a:off x="1522012" y="2240645"/>
            <a:ext cx="8544703" cy="2789006"/>
            <a:chOff x="1522012" y="2240645"/>
            <a:chExt cx="8544703" cy="27890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D53968-A27E-E048-BEB2-926C9D148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0910" y="2240645"/>
              <a:ext cx="2555805" cy="235721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B6E91F-F4F8-A64F-9A36-CCBD1FF926D5}"/>
                </a:ext>
              </a:extLst>
            </p:cNvPr>
            <p:cNvCxnSpPr/>
            <p:nvPr/>
          </p:nvCxnSpPr>
          <p:spPr>
            <a:xfrm flipV="1">
              <a:off x="9139441" y="4052594"/>
              <a:ext cx="533400" cy="293915"/>
            </a:xfrm>
            <a:prstGeom prst="straightConnector1">
              <a:avLst/>
            </a:prstGeom>
            <a:ln w="25400"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9535C0-86CA-F946-A874-97941E6A3F86}"/>
                </a:ext>
              </a:extLst>
            </p:cNvPr>
            <p:cNvSpPr txBox="1"/>
            <p:nvPr/>
          </p:nvSpPr>
          <p:spPr>
            <a:xfrm>
              <a:off x="8383929" y="419955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width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4A10B6C-4E1B-154D-A76C-AA76FF1333AB}"/>
                </a:ext>
              </a:extLst>
            </p:cNvPr>
            <p:cNvCxnSpPr>
              <a:cxnSpLocks/>
            </p:cNvCxnSpPr>
            <p:nvPr/>
          </p:nvCxnSpPr>
          <p:spPr>
            <a:xfrm>
              <a:off x="9190031" y="3805466"/>
              <a:ext cx="373796" cy="689561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7BA605-1EF1-784D-8299-00820C2F1F2F}"/>
                </a:ext>
              </a:extLst>
            </p:cNvPr>
            <p:cNvSpPr txBox="1"/>
            <p:nvPr/>
          </p:nvSpPr>
          <p:spPr>
            <a:xfrm>
              <a:off x="9287591" y="3431914"/>
              <a:ext cx="779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length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24AE1D-EF30-AC4A-8E39-1E5F71439E1F}"/>
                </a:ext>
              </a:extLst>
            </p:cNvPr>
            <p:cNvSpPr txBox="1"/>
            <p:nvPr/>
          </p:nvSpPr>
          <p:spPr>
            <a:xfrm>
              <a:off x="8298474" y="4660319"/>
              <a:ext cx="1009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Virginica</a:t>
              </a:r>
            </a:p>
          </p:txBody>
        </p:sp>
        <p:sp>
          <p:nvSpPr>
            <p:cNvPr id="18" name="Oval Callout 17">
              <a:extLst>
                <a:ext uri="{FF2B5EF4-FFF2-40B4-BE49-F238E27FC236}">
                  <a16:creationId xmlns:a16="http://schemas.microsoft.com/office/drawing/2014/main" id="{6D0E5603-5D73-754B-AC5C-567918EBCA06}"/>
                </a:ext>
              </a:extLst>
            </p:cNvPr>
            <p:cNvSpPr/>
            <p:nvPr/>
          </p:nvSpPr>
          <p:spPr>
            <a:xfrm>
              <a:off x="7521658" y="3905636"/>
              <a:ext cx="718765" cy="293915"/>
            </a:xfrm>
            <a:prstGeom prst="wedgeEllipseCallout">
              <a:avLst>
                <a:gd name="adj1" fmla="val 1813"/>
                <a:gd name="adj2" fmla="val -10565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Sepal</a:t>
              </a:r>
            </a:p>
          </p:txBody>
        </p:sp>
        <p:sp>
          <p:nvSpPr>
            <p:cNvPr id="21" name="Oval Callout 20">
              <a:extLst>
                <a:ext uri="{FF2B5EF4-FFF2-40B4-BE49-F238E27FC236}">
                  <a16:creationId xmlns:a16="http://schemas.microsoft.com/office/drawing/2014/main" id="{B86827FC-0C18-4B49-89A7-0F27E398F407}"/>
                </a:ext>
              </a:extLst>
            </p:cNvPr>
            <p:cNvSpPr/>
            <p:nvPr/>
          </p:nvSpPr>
          <p:spPr>
            <a:xfrm>
              <a:off x="7510910" y="2420304"/>
              <a:ext cx="718765" cy="293915"/>
            </a:xfrm>
            <a:prstGeom prst="wedgeEllipseCallout">
              <a:avLst>
                <a:gd name="adj1" fmla="val 51181"/>
                <a:gd name="adj2" fmla="val 6151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Petal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76BF089-B0D1-C74E-AA4D-5E25ED0CB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5230" y="2240645"/>
              <a:ext cx="2760788" cy="237587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BD1367-6124-124C-9C3D-C71A476793FA}"/>
                </a:ext>
              </a:extLst>
            </p:cNvPr>
            <p:cNvSpPr/>
            <p:nvPr/>
          </p:nvSpPr>
          <p:spPr>
            <a:xfrm>
              <a:off x="5285024" y="4660319"/>
              <a:ext cx="11306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Versicolor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4CB98E1-B75C-174D-96C6-DA50C639F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2012" y="2241485"/>
              <a:ext cx="2618326" cy="237503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4E1E30-9C2D-3642-9FFD-E40662462BBB}"/>
                </a:ext>
              </a:extLst>
            </p:cNvPr>
            <p:cNvSpPr/>
            <p:nvPr/>
          </p:nvSpPr>
          <p:spPr>
            <a:xfrm>
              <a:off x="2424172" y="4660319"/>
              <a:ext cx="8140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/>
                <a:t>Setosa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6073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12</Words>
  <Application>Microsoft Macintosh PowerPoint</Application>
  <PresentationFormat>Widescreen</PresentationFormat>
  <Paragraphs>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Yang</dc:creator>
  <cp:lastModifiedBy>Daniel Yang</cp:lastModifiedBy>
  <cp:revision>4</cp:revision>
  <dcterms:created xsi:type="dcterms:W3CDTF">2020-09-06T14:22:10Z</dcterms:created>
  <dcterms:modified xsi:type="dcterms:W3CDTF">2020-10-27T22:37:49Z</dcterms:modified>
</cp:coreProperties>
</file>